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61" r:id="rId2"/>
    <p:sldId id="264" r:id="rId3"/>
    <p:sldId id="257" r:id="rId4"/>
    <p:sldId id="262" r:id="rId5"/>
    <p:sldId id="263" r:id="rId6"/>
    <p:sldId id="265" r:id="rId7"/>
    <p:sldId id="267" r:id="rId8"/>
    <p:sldId id="268" r:id="rId9"/>
    <p:sldId id="269" r:id="rId10"/>
    <p:sldId id="270" r:id="rId11"/>
    <p:sldId id="266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FAF1D2"/>
    <a:srgbClr val="0099CC"/>
    <a:srgbClr val="006666"/>
    <a:srgbClr val="808000"/>
    <a:srgbClr val="990033"/>
    <a:srgbClr val="996633"/>
    <a:srgbClr val="993366"/>
    <a:srgbClr val="9966FF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59EF7-241C-4BC7-9C5F-4F19D04E3365}" type="datetimeFigureOut">
              <a:rPr lang="en-GB" smtClean="0"/>
              <a:t>04/03/2016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4E010-04E4-499E-8E82-535F7CD5B0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18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4E010-04E4-499E-8E82-535F7CD5B05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087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63DF0-2D61-4CFE-AF02-45D9739D490B}" type="datetime2">
              <a:rPr lang="en-GB" smtClean="0"/>
              <a:t>Friday, 04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2948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B0952-7703-4B48-9DC0-96B8C8C3AF47}" type="datetime2">
              <a:rPr lang="en-GB" smtClean="0"/>
              <a:t>Friday, 04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2332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C538F-3135-47CB-95FF-89675FDC2882}" type="datetime2">
              <a:rPr lang="en-GB" smtClean="0"/>
              <a:t>Friday, 04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229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0963E-F8C9-4FFE-B335-C7EBC3DD21B7}" type="datetime2">
              <a:rPr lang="en-GB" smtClean="0"/>
              <a:t>Friday, 04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914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1BD2D-3EEA-4F75-977B-85A44CC06F36}" type="datetime2">
              <a:rPr lang="en-GB" smtClean="0"/>
              <a:t>Friday, 04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6482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1700A-B250-4D33-AC2A-F49F116AE1B1}" type="datetime2">
              <a:rPr lang="en-GB" smtClean="0"/>
              <a:t>Friday, 04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434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46BA5-79D3-4D07-A345-6A10C9146F14}" type="datetime2">
              <a:rPr lang="en-GB" smtClean="0"/>
              <a:t>Friday, 04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33092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9AC45-B969-4B75-ACC6-DC0F230762C2}" type="datetime2">
              <a:rPr lang="en-GB" smtClean="0"/>
              <a:t>Friday, 04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111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8008-1AA2-4AA8-B340-56FF6FD94424}" type="datetime2">
              <a:rPr lang="en-GB" smtClean="0"/>
              <a:t>Friday, 04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1180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77313-B1BE-4CA6-9747-80547730A3EA}" type="datetime2">
              <a:rPr lang="en-GB" smtClean="0"/>
              <a:t>Friday, 04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538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1574-D179-48B3-B9F3-22F9BF18C950}" type="datetime2">
              <a:rPr lang="en-GB" smtClean="0"/>
              <a:t>Friday, 04 March 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1120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9D682-2135-49F1-BC6D-428CA6ECE391}" type="datetime2">
              <a:rPr lang="en-GB" smtClean="0"/>
              <a:t>Friday, 04 March 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6302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47F7-FE72-4C4D-97C3-ED65A0CD09C3}" type="datetime2">
              <a:rPr lang="en-GB" smtClean="0"/>
              <a:t>Friday, 04 March 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265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9F5B4-72BB-4830-9817-F76879B51C79}" type="datetime2">
              <a:rPr lang="en-GB" smtClean="0"/>
              <a:t>Friday, 04 March 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403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7B80B-9AF2-4BC3-A90E-C52B10484403}" type="datetime2">
              <a:rPr lang="en-GB" smtClean="0"/>
              <a:t>Friday, 04 March 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2861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9EB4-4D03-4E73-A51C-30CF1288235C}" type="datetime2">
              <a:rPr lang="en-GB" smtClean="0"/>
              <a:t>Friday, 04 March 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024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0A3A5-1E31-4894-B214-F959DE4E6D4F}" type="datetime2">
              <a:rPr lang="en-GB" smtClean="0"/>
              <a:t>Friday, 04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0918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.png"/><Relationship Id="rId3" Type="http://schemas.openxmlformats.org/officeDocument/2006/relationships/image" Target="../media/image6.jpe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4.png"/><Relationship Id="rId2" Type="http://schemas.openxmlformats.org/officeDocument/2006/relationships/image" Target="../media/image5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14.png"/><Relationship Id="rId1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jpeg"/><Relationship Id="rId7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4.png"/><Relationship Id="rId5" Type="http://schemas.openxmlformats.org/officeDocument/2006/relationships/image" Target="../media/image11.png"/><Relationship Id="rId10" Type="http://schemas.openxmlformats.org/officeDocument/2006/relationships/image" Target="../media/image23.png"/><Relationship Id="rId4" Type="http://schemas.openxmlformats.org/officeDocument/2006/relationships/image" Target="../media/image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4.png"/><Relationship Id="rId3" Type="http://schemas.openxmlformats.org/officeDocument/2006/relationships/image" Target="../media/image6.jpe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3.png"/><Relationship Id="rId10" Type="http://schemas.openxmlformats.org/officeDocument/2006/relationships/image" Target="../media/image29.png"/><Relationship Id="rId4" Type="http://schemas.openxmlformats.org/officeDocument/2006/relationships/image" Target="../media/image7.png"/><Relationship Id="rId9" Type="http://schemas.openxmlformats.org/officeDocument/2006/relationships/image" Target="../media/image28.png"/><Relationship Id="rId14" Type="http://schemas.openxmlformats.org/officeDocument/2006/relationships/image" Target="../media/image3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400" dirty="0" smtClean="0"/>
              <a:t/>
            </a:r>
            <a:br>
              <a:rPr lang="en-GB" sz="4400" dirty="0" smtClean="0"/>
            </a:br>
            <a:r>
              <a:rPr lang="en-GB" sz="4800" dirty="0" smtClean="0"/>
              <a:t>CSC3122 – Mobile Computer Systems Development</a:t>
            </a:r>
            <a:r>
              <a:rPr lang="en-GB" sz="4400" dirty="0" smtClean="0"/>
              <a:t/>
            </a:r>
            <a:br>
              <a:rPr lang="en-GB" sz="4400" dirty="0" smtClean="0"/>
            </a:br>
            <a:r>
              <a:rPr lang="en-GB" sz="2800" dirty="0" smtClean="0"/>
              <a:t>Storyboard - Hospitality</a:t>
            </a:r>
            <a:r>
              <a:rPr lang="en-GB" sz="4000" dirty="0" smtClean="0"/>
              <a:t> </a:t>
            </a:r>
            <a:endParaRPr lang="en-GB" sz="4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29300" y="6041362"/>
            <a:ext cx="2295525" cy="365125"/>
          </a:xfrm>
        </p:spPr>
        <p:txBody>
          <a:bodyPr/>
          <a:lstStyle/>
          <a:p>
            <a:fld id="{F636B048-C7F1-4345-BA8A-E741F722B3A6}" type="datetime2">
              <a:rPr lang="en-GB" sz="1000" smtClean="0">
                <a:solidFill>
                  <a:schemeClr val="tx1"/>
                </a:solidFill>
              </a:rPr>
              <a:t>Friday, 04 March 2016</a:t>
            </a:fld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00" smtClean="0">
                <a:solidFill>
                  <a:schemeClr val="tx1"/>
                </a:solidFill>
              </a:rPr>
              <a:t>Jomin Kaitholil George</a:t>
            </a:r>
            <a:endParaRPr lang="en-GB" sz="100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375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15191" y="6041362"/>
            <a:ext cx="3301881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Friday, 04 March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10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06" y="1121527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668" y="1579604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640" y="2401563"/>
            <a:ext cx="2104009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1737641" y="2195240"/>
            <a:ext cx="210400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Useful Links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998" y="2228310"/>
            <a:ext cx="176369" cy="13227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26599" y="2177292"/>
            <a:ext cx="21564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Useful Links</a:t>
            </a:r>
            <a:endParaRPr lang="en-GB" sz="1000" b="1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://www.truckinsurancequote.co.uk/wp-content/uploads/2014/07/useful_link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640" y="2415196"/>
            <a:ext cx="2104010" cy="65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ounded Rectangle 18"/>
          <p:cNvSpPr/>
          <p:nvPr/>
        </p:nvSpPr>
        <p:spPr>
          <a:xfrm>
            <a:off x="1775998" y="3246887"/>
            <a:ext cx="1974035" cy="700273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30667" y="3266689"/>
            <a:ext cx="7761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 smtClean="0">
                <a:solidFill>
                  <a:schemeClr val="bg1"/>
                </a:solidFill>
              </a:rPr>
              <a:t>NHS Choices</a:t>
            </a:r>
            <a:endParaRPr lang="en-GB" sz="8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0667" y="3443079"/>
            <a:ext cx="1842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800" dirty="0" smtClean="0">
                <a:solidFill>
                  <a:schemeClr val="bg1">
                    <a:lumMod val="85000"/>
                  </a:schemeClr>
                </a:solidFill>
              </a:rPr>
              <a:t>For news and advice on a range of topics including health care &amp; support and your nearest services</a:t>
            </a:r>
            <a:endParaRPr lang="en-GB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775998" y="4111906"/>
            <a:ext cx="1974035" cy="700273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30667" y="4131708"/>
            <a:ext cx="5886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 smtClean="0">
                <a:solidFill>
                  <a:schemeClr val="bg1"/>
                </a:solidFill>
              </a:rPr>
              <a:t>First Aid</a:t>
            </a:r>
            <a:endParaRPr lang="en-GB" sz="800" b="1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30667" y="4308098"/>
            <a:ext cx="1842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800" dirty="0" smtClean="0">
                <a:solidFill>
                  <a:schemeClr val="bg1">
                    <a:lumMod val="85000"/>
                  </a:schemeClr>
                </a:solidFill>
              </a:rPr>
              <a:t>Advice on basic first aid and how to put together a home first aid kit</a:t>
            </a:r>
            <a:endParaRPr lang="en-GB" sz="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010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15191" y="6041362"/>
            <a:ext cx="3301881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Friday, 04 March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11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06" y="1121527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668" y="1579604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138" y="2401563"/>
            <a:ext cx="2120748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1737641" y="2195240"/>
            <a:ext cx="210400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Send Feedback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998" y="2228310"/>
            <a:ext cx="176369" cy="13227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37640" y="2177292"/>
            <a:ext cx="21207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Send Feedback</a:t>
            </a:r>
            <a:endParaRPr lang="en-GB" sz="1000" b="1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802494" y="3815996"/>
            <a:ext cx="1974035" cy="657151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801224" y="3853506"/>
            <a:ext cx="19753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Write your feedback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727867" y="2499350"/>
            <a:ext cx="20401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800" dirty="0" smtClean="0">
                <a:solidFill>
                  <a:schemeClr val="bg1"/>
                </a:solidFill>
              </a:rPr>
              <a:t>We greatly value your feedback to help us maintain our features to the best. You could make a real difference to our service and it would really help us understand what we have to do in order to give a better service to our customer. </a:t>
            </a:r>
            <a:endParaRPr lang="en-GB" sz="8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1637" y="3429196"/>
            <a:ext cx="187084" cy="17938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4099" y="3434305"/>
            <a:ext cx="187084" cy="17938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4806" y="3442396"/>
            <a:ext cx="187084" cy="17938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7268" y="3447505"/>
            <a:ext cx="187084" cy="17938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7975" y="3442915"/>
            <a:ext cx="187084" cy="179385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1727867" y="5055342"/>
            <a:ext cx="2122019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726598" y="5030503"/>
            <a:ext cx="21239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smtClean="0">
                <a:solidFill>
                  <a:schemeClr val="bg1"/>
                </a:solidFill>
              </a:rPr>
              <a:t>Submit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838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15191" y="6041362"/>
            <a:ext cx="3301881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Friday, 04 March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12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06" y="1121527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668" y="1579604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640" y="2401563"/>
            <a:ext cx="2104009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1737641" y="2195240"/>
            <a:ext cx="210400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About the app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998" y="2228310"/>
            <a:ext cx="176369" cy="13227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26599" y="2177292"/>
            <a:ext cx="21564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About the app</a:t>
            </a:r>
            <a:endParaRPr lang="en-GB" sz="1000" b="1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://buddyloans-blog.s3-eu-central-1.amazonaws.com/app/uploads/2015/02/nhs-scheme2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0" b="27923"/>
          <a:stretch/>
        </p:blipFill>
        <p:spPr bwMode="auto">
          <a:xfrm>
            <a:off x="1734218" y="2415541"/>
            <a:ext cx="2116938" cy="73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1734218" y="4876800"/>
            <a:ext cx="2116938" cy="389036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34217" y="4950995"/>
            <a:ext cx="2107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Developed by</a:t>
            </a:r>
          </a:p>
          <a:p>
            <a:pPr algn="ctr"/>
            <a:r>
              <a:rPr lang="en-GB" sz="700" b="1" dirty="0" smtClean="0">
                <a:solidFill>
                  <a:schemeClr val="bg1"/>
                </a:solidFill>
              </a:rPr>
              <a:t>Jomin George</a:t>
            </a:r>
            <a:endParaRPr lang="en-GB" sz="7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3296" y="5104780"/>
            <a:ext cx="102662" cy="10266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798858" y="3238501"/>
            <a:ext cx="19806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785982" y="3261360"/>
            <a:ext cx="20401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GB" sz="800" dirty="0" smtClean="0">
              <a:solidFill>
                <a:schemeClr val="bg1"/>
              </a:solidFill>
            </a:endParaRPr>
          </a:p>
          <a:p>
            <a:pPr algn="just"/>
            <a:r>
              <a:rPr lang="en-GB" sz="800" dirty="0" smtClean="0">
                <a:solidFill>
                  <a:schemeClr val="bg1"/>
                </a:solidFill>
              </a:rPr>
              <a:t>NHS provide two different helpline for the patient, 111 service is free telephone service which a team of fully trained advisers there to assist you 24 hours a day, 365 days a year.</a:t>
            </a:r>
          </a:p>
          <a:p>
            <a:pPr algn="just"/>
            <a:endParaRPr lang="en-GB" sz="800" dirty="0">
              <a:solidFill>
                <a:schemeClr val="bg1"/>
              </a:solidFill>
            </a:endParaRPr>
          </a:p>
          <a:p>
            <a:pPr algn="just"/>
            <a:r>
              <a:rPr lang="en-GB" sz="800" dirty="0" smtClean="0">
                <a:solidFill>
                  <a:schemeClr val="bg1"/>
                </a:solidFill>
              </a:rPr>
              <a:t>999 is an emergency number and only ring this number if you or the patient you ringing for is seeking for urgent care</a:t>
            </a:r>
          </a:p>
          <a:p>
            <a:pPr algn="just"/>
            <a:endParaRPr lang="en-GB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835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00025"/>
            <a:ext cx="8596668" cy="1153297"/>
          </a:xfrm>
        </p:spPr>
        <p:txBody>
          <a:bodyPr>
            <a:normAutofit/>
          </a:bodyPr>
          <a:lstStyle/>
          <a:p>
            <a:r>
              <a:rPr lang="en-US" dirty="0" smtClean="0"/>
              <a:t>Structure </a:t>
            </a:r>
            <a:endParaRPr lang="en-GB" dirty="0"/>
          </a:p>
        </p:txBody>
      </p:sp>
      <p:sp>
        <p:nvSpPr>
          <p:cNvPr id="39" name="Date Placeholder 38"/>
          <p:cNvSpPr>
            <a:spLocks noGrp="1"/>
          </p:cNvSpPr>
          <p:nvPr>
            <p:ph type="dt" sz="half" idx="10"/>
          </p:nvPr>
        </p:nvSpPr>
        <p:spPr>
          <a:xfrm>
            <a:off x="6281295" y="6041362"/>
            <a:ext cx="1835777" cy="365125"/>
          </a:xfrm>
        </p:spPr>
        <p:txBody>
          <a:bodyPr/>
          <a:lstStyle/>
          <a:p>
            <a:fld id="{BAA208EE-30F3-4A6B-9D94-7D89D666155F}" type="datetime2">
              <a:rPr lang="en-GB" sz="1000" smtClean="0">
                <a:solidFill>
                  <a:schemeClr val="tx1"/>
                </a:solidFill>
              </a:rPr>
              <a:t>Friday, 04 March 2016</a:t>
            </a:fld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40" name="Footer Placeholder 3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00" dirty="0" smtClean="0">
                <a:solidFill>
                  <a:schemeClr val="tx1"/>
                </a:solidFill>
              </a:rPr>
              <a:t>Jomin Kaitholil George</a:t>
            </a:r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41" name="Slide Number Placeholder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2</a:t>
            </a:fld>
            <a:endParaRPr lang="en-GB" dirty="0"/>
          </a:p>
        </p:txBody>
      </p:sp>
      <p:sp>
        <p:nvSpPr>
          <p:cNvPr id="9" name="Rounded Rectangle 8"/>
          <p:cNvSpPr/>
          <p:nvPr/>
        </p:nvSpPr>
        <p:spPr>
          <a:xfrm>
            <a:off x="3762375" y="1353322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Login</a:t>
            </a:r>
            <a:endParaRPr lang="en-GB" sz="100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>
            <a:stCxn id="9" idx="2"/>
          </p:cNvCxnSpPr>
          <p:nvPr/>
        </p:nvCxnSpPr>
        <p:spPr>
          <a:xfrm>
            <a:off x="4348163" y="1705748"/>
            <a:ext cx="1" cy="2857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788988" y="1991496"/>
            <a:ext cx="355917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88988" y="1991496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203200" y="2277245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Forgot-password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4348163" y="1991496"/>
            <a:ext cx="137636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734050" y="1991496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5138737" y="2277245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Homepage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678180" y="2915421"/>
            <a:ext cx="485775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734050" y="2629671"/>
            <a:ext cx="1" cy="2857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535932" y="2915419"/>
            <a:ext cx="393466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67068" y="2915419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81280" y="3227369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Profile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137392" y="2921363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1551604" y="3217833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Find Services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6539932" y="2915418"/>
            <a:ext cx="0" cy="27503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5954144" y="3201168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Call for help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603500" y="2917206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3017712" y="3213676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Remainders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5068835" y="2917206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4483047" y="3213676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Appointments 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2742459" y="1998930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2156671" y="2284679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Register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8005265" y="2904698"/>
            <a:ext cx="0" cy="27503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7419477" y="3190448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Send Feedback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9470596" y="2919938"/>
            <a:ext cx="0" cy="27503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8884808" y="3205688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About the app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50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00025"/>
            <a:ext cx="8596668" cy="11532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Sign Un, Sign In and Forgot Password Screen</a:t>
            </a:r>
            <a:endParaRPr lang="en-GB" dirty="0"/>
          </a:p>
        </p:txBody>
      </p:sp>
      <p:sp>
        <p:nvSpPr>
          <p:cNvPr id="39" name="Date Placeholder 38"/>
          <p:cNvSpPr>
            <a:spLocks noGrp="1"/>
          </p:cNvSpPr>
          <p:nvPr>
            <p:ph type="dt" sz="half" idx="10"/>
          </p:nvPr>
        </p:nvSpPr>
        <p:spPr>
          <a:xfrm>
            <a:off x="6281295" y="6041362"/>
            <a:ext cx="1835777" cy="365125"/>
          </a:xfrm>
        </p:spPr>
        <p:txBody>
          <a:bodyPr/>
          <a:lstStyle/>
          <a:p>
            <a:fld id="{BAA208EE-30F3-4A6B-9D94-7D89D666155F}" type="datetime2">
              <a:rPr lang="en-GB" sz="1000" smtClean="0">
                <a:solidFill>
                  <a:schemeClr val="tx1"/>
                </a:solidFill>
              </a:rPr>
              <a:t>Friday, 04 March 2016</a:t>
            </a:fld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40" name="Footer Placeholder 3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00" dirty="0" smtClean="0">
                <a:solidFill>
                  <a:schemeClr val="tx1"/>
                </a:solidFill>
              </a:rPr>
              <a:t>Jomin Kaitholil George</a:t>
            </a:r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41" name="Slide Number Placeholder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3</a:t>
            </a:fld>
            <a:endParaRPr lang="en-GB" dirty="0"/>
          </a:p>
        </p:txBody>
      </p:sp>
      <p:grpSp>
        <p:nvGrpSpPr>
          <p:cNvPr id="15" name="Group 14"/>
          <p:cNvGrpSpPr/>
          <p:nvPr/>
        </p:nvGrpSpPr>
        <p:grpSpPr>
          <a:xfrm>
            <a:off x="872948" y="1776905"/>
            <a:ext cx="1784493" cy="3264471"/>
            <a:chOff x="531422" y="1258862"/>
            <a:chExt cx="2707429" cy="478250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422" y="1258862"/>
              <a:ext cx="2707429" cy="4782500"/>
            </a:xfrm>
            <a:prstGeom prst="rect">
              <a:avLst/>
            </a:prstGeom>
          </p:spPr>
        </p:pic>
        <p:pic>
          <p:nvPicPr>
            <p:cNvPr id="17" name="Picture 4" descr="https://www.whatdotheyknow.com/request/150554/response/369336/attach/html/3/foiextract20130315-26786-ybc6oe-0-13_4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384" y="1716939"/>
              <a:ext cx="2122488" cy="821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2" descr="http://ipadinsight.com/wp-content/uploads/2013/02/Subtle-Blue-and-Green-iPad-wallpaper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854" y="2538898"/>
              <a:ext cx="2120748" cy="2867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Rectangle 21"/>
          <p:cNvSpPr/>
          <p:nvPr/>
        </p:nvSpPr>
        <p:spPr>
          <a:xfrm>
            <a:off x="1073951" y="2514601"/>
            <a:ext cx="1398116" cy="131708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595" y="2534245"/>
            <a:ext cx="123226" cy="9242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103595" y="2689455"/>
            <a:ext cx="136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Sign Up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103595" y="3157808"/>
            <a:ext cx="1311945" cy="181757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02758" y="3139510"/>
            <a:ext cx="120610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Full Name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103595" y="3408260"/>
            <a:ext cx="1311945" cy="181757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02758" y="3389962"/>
            <a:ext cx="120610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Email Address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06054" y="3659141"/>
            <a:ext cx="1311945" cy="181757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05217" y="3640843"/>
            <a:ext cx="120610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Password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115352" y="3931870"/>
            <a:ext cx="1311945" cy="181757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14515" y="3913572"/>
            <a:ext cx="120610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Re-type Password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058184" y="4394501"/>
            <a:ext cx="1436743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72155" y="4395062"/>
            <a:ext cx="13999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smtClean="0">
                <a:solidFill>
                  <a:schemeClr val="bg1"/>
                </a:solidFill>
              </a:rPr>
              <a:t>Register</a:t>
            </a:r>
            <a:endParaRPr lang="en-GB" sz="800" dirty="0">
              <a:solidFill>
                <a:schemeClr val="bg1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6693527" y="1776905"/>
            <a:ext cx="1784493" cy="3264471"/>
            <a:chOff x="531422" y="1258862"/>
            <a:chExt cx="2707429" cy="4782500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422" y="1258862"/>
              <a:ext cx="2707429" cy="4782500"/>
            </a:xfrm>
            <a:prstGeom prst="rect">
              <a:avLst/>
            </a:prstGeom>
          </p:spPr>
        </p:pic>
        <p:pic>
          <p:nvPicPr>
            <p:cNvPr id="43" name="Picture 4" descr="https://www.whatdotheyknow.com/request/150554/response/369336/attach/html/3/foiextract20130315-26786-ybc6oe-0-13_4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384" y="1716939"/>
              <a:ext cx="2122488" cy="821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 descr="http://ipadinsight.com/wp-content/uploads/2013/02/Subtle-Blue-and-Green-iPad-wallpaper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854" y="2538898"/>
              <a:ext cx="2120748" cy="2867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Rectangle 44"/>
          <p:cNvSpPr/>
          <p:nvPr/>
        </p:nvSpPr>
        <p:spPr>
          <a:xfrm>
            <a:off x="6894530" y="2514601"/>
            <a:ext cx="1398116" cy="131708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4174" y="2534245"/>
            <a:ext cx="123226" cy="9242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6798302" y="2689455"/>
            <a:ext cx="15991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1"/>
                </a:solidFill>
              </a:rPr>
              <a:t>Forgot-Password ?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23337" y="2968060"/>
            <a:ext cx="12061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smtClean="0">
                <a:solidFill>
                  <a:schemeClr val="bg1"/>
                </a:solidFill>
              </a:rPr>
              <a:t>To reset your password, please enter your email address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6924174" y="3408260"/>
            <a:ext cx="1311945" cy="181757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923337" y="3389962"/>
            <a:ext cx="120610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Email Address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878763" y="4394501"/>
            <a:ext cx="1436743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892734" y="4395062"/>
            <a:ext cx="13999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smtClean="0">
                <a:solidFill>
                  <a:schemeClr val="bg1"/>
                </a:solidFill>
              </a:rPr>
              <a:t>Submit</a:t>
            </a:r>
            <a:endParaRPr lang="en-GB" sz="800" dirty="0">
              <a:solidFill>
                <a:schemeClr val="bg1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641" y="869511"/>
            <a:ext cx="2707429" cy="4782500"/>
          </a:xfrm>
          <a:prstGeom prst="rect">
            <a:avLst/>
          </a:prstGeom>
        </p:spPr>
      </p:pic>
      <p:pic>
        <p:nvPicPr>
          <p:cNvPr id="5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93"/>
          <a:stretch/>
        </p:blipFill>
        <p:spPr bwMode="auto">
          <a:xfrm>
            <a:off x="3555603" y="1327588"/>
            <a:ext cx="2122488" cy="58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72" y="2123546"/>
            <a:ext cx="2124887" cy="291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/>
          <p:cNvSpPr/>
          <p:nvPr/>
        </p:nvSpPr>
        <p:spPr>
          <a:xfrm>
            <a:off x="3555603" y="1914480"/>
            <a:ext cx="2123647" cy="204716"/>
          </a:xfrm>
          <a:prstGeom prst="rect">
            <a:avLst/>
          </a:prstGeom>
          <a:solidFill>
            <a:srgbClr val="3A768C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555603" y="2146875"/>
            <a:ext cx="2122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solidFill>
                  <a:schemeClr val="bg1"/>
                </a:solidFill>
              </a:rPr>
              <a:t>Sign In</a:t>
            </a:r>
            <a:endParaRPr lang="en-GB" sz="32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6360" y="3257735"/>
            <a:ext cx="183124" cy="117199"/>
          </a:xfrm>
          <a:prstGeom prst="rect">
            <a:avLst/>
          </a:prstGeom>
        </p:spPr>
      </p:pic>
      <p:sp>
        <p:nvSpPr>
          <p:cNvPr id="89" name="Rounded Rectangle 88"/>
          <p:cNvSpPr/>
          <p:nvPr/>
        </p:nvSpPr>
        <p:spPr>
          <a:xfrm>
            <a:off x="3840109" y="3222232"/>
            <a:ext cx="1640798" cy="189870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4018443" y="3220410"/>
            <a:ext cx="120610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Email Address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3840109" y="3546479"/>
            <a:ext cx="1640798" cy="189870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018443" y="3544657"/>
            <a:ext cx="120610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Password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25122" y="3571359"/>
            <a:ext cx="105600" cy="135772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3808374" y="4200255"/>
            <a:ext cx="10052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smtClean="0">
                <a:solidFill>
                  <a:schemeClr val="bg1"/>
                </a:solidFill>
              </a:rPr>
              <a:t>Forgot-Password ?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3840109" y="3920279"/>
            <a:ext cx="1640798" cy="189870"/>
          </a:xfrm>
          <a:prstGeom prst="roundRect">
            <a:avLst/>
          </a:prstGeom>
          <a:solidFill>
            <a:srgbClr val="0070C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840109" y="3877816"/>
            <a:ext cx="16407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smtClean="0">
                <a:solidFill>
                  <a:schemeClr val="bg1"/>
                </a:solidFill>
              </a:rPr>
              <a:t>Login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748517" y="4208429"/>
            <a:ext cx="7323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 smtClean="0">
                <a:solidFill>
                  <a:schemeClr val="bg1"/>
                </a:solidFill>
              </a:rPr>
              <a:t>Sign-Up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9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52425"/>
            <a:ext cx="8596668" cy="684694"/>
          </a:xfrm>
        </p:spPr>
        <p:txBody>
          <a:bodyPr/>
          <a:lstStyle/>
          <a:p>
            <a:r>
              <a:rPr lang="en-GB" dirty="0" smtClean="0"/>
              <a:t>Home Page 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47489" y="6041362"/>
            <a:ext cx="2669583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Friday, 04 March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4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987" y="1037119"/>
            <a:ext cx="2707429" cy="4782500"/>
          </a:xfrm>
          <a:prstGeom prst="rect">
            <a:avLst/>
          </a:prstGeom>
        </p:spPr>
      </p:pic>
      <p:pic>
        <p:nvPicPr>
          <p:cNvPr id="1028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949" y="1495196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419" y="2317155"/>
            <a:ext cx="2120748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3238983" y="2409596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/>
          <p:cNvSpPr/>
          <p:nvPr/>
        </p:nvSpPr>
        <p:spPr>
          <a:xfrm>
            <a:off x="4257607" y="2409596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3253311" y="3094364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/>
        </p:nvSpPr>
        <p:spPr>
          <a:xfrm>
            <a:off x="4271935" y="3094364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/>
        </p:nvSpPr>
        <p:spPr>
          <a:xfrm>
            <a:off x="3255048" y="3779132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/>
        </p:nvSpPr>
        <p:spPr>
          <a:xfrm>
            <a:off x="4273672" y="3779132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/>
        </p:nvSpPr>
        <p:spPr>
          <a:xfrm>
            <a:off x="3269376" y="4463900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/>
        </p:nvSpPr>
        <p:spPr>
          <a:xfrm>
            <a:off x="4288000" y="4463900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5371" y="2468368"/>
            <a:ext cx="365323" cy="37848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0876" y="2462332"/>
            <a:ext cx="445721" cy="44572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671" y="3828318"/>
            <a:ext cx="456261" cy="45626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7682" y="3851476"/>
            <a:ext cx="381488" cy="37561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9713" y="3180107"/>
            <a:ext cx="419457" cy="419457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03209" y="3180107"/>
            <a:ext cx="419457" cy="419457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3238983" y="2865576"/>
            <a:ext cx="8953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Profile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56337" y="2865176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Find Services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261875" y="3563253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Remainder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270251" y="3543416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Appointments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285287" y="4251179"/>
            <a:ext cx="8787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Call for help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282424" y="4253456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Useful Links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285287" y="4923281"/>
            <a:ext cx="8857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Send Feedback</a:t>
            </a:r>
            <a:endParaRPr lang="en-GB" sz="700" dirty="0">
              <a:solidFill>
                <a:schemeClr val="bg1"/>
              </a:solidFill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7816" y="4496772"/>
            <a:ext cx="446961" cy="446961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4359894" y="4912669"/>
            <a:ext cx="8857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About the app </a:t>
            </a:r>
            <a:endParaRPr lang="en-GB" sz="700" dirty="0">
              <a:solidFill>
                <a:schemeClr val="bg1"/>
              </a:solidFill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26326" y="4498391"/>
            <a:ext cx="396340" cy="454578"/>
          </a:xfrm>
          <a:prstGeom prst="rect">
            <a:avLst/>
          </a:prstGeom>
        </p:spPr>
      </p:pic>
      <p:grpSp>
        <p:nvGrpSpPr>
          <p:cNvPr id="58" name="Group 57"/>
          <p:cNvGrpSpPr/>
          <p:nvPr/>
        </p:nvGrpSpPr>
        <p:grpSpPr>
          <a:xfrm>
            <a:off x="872948" y="1776905"/>
            <a:ext cx="1784493" cy="3264471"/>
            <a:chOff x="531422" y="1258862"/>
            <a:chExt cx="2707429" cy="4782500"/>
          </a:xfrm>
        </p:grpSpPr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422" y="1258862"/>
              <a:ext cx="2707429" cy="4782500"/>
            </a:xfrm>
            <a:prstGeom prst="rect">
              <a:avLst/>
            </a:prstGeom>
          </p:spPr>
        </p:pic>
        <p:pic>
          <p:nvPicPr>
            <p:cNvPr id="72" name="Picture 4" descr="https://www.whatdotheyknow.com/request/150554/response/369336/attach/html/3/foiextract20130315-26786-ybc6oe-0-13_4.jp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384" y="1716939"/>
              <a:ext cx="2122488" cy="821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12" descr="http://ipadinsight.com/wp-content/uploads/2013/02/Subtle-Blue-and-Green-iPad-wallpaper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854" y="2538898"/>
              <a:ext cx="2120748" cy="2867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rot="3981024">
              <a:off x="1189708" y="3034191"/>
              <a:ext cx="1571156" cy="1574231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189708" y="3636366"/>
              <a:ext cx="156002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50" dirty="0" smtClean="0">
                  <a:solidFill>
                    <a:schemeClr val="bg1"/>
                  </a:solidFill>
                </a:rPr>
                <a:t>Loading ..</a:t>
              </a:r>
              <a:endParaRPr lang="en-GB" sz="1050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73951" y="2514601"/>
            <a:ext cx="1398116" cy="131708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134949" y="2082088"/>
            <a:ext cx="2123647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84707" y="2115158"/>
            <a:ext cx="176369" cy="132277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3791157" y="2061385"/>
            <a:ext cx="8953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Home</a:t>
            </a:r>
            <a:endParaRPr lang="en-GB" sz="1000" b="1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354911" y="2468379"/>
            <a:ext cx="8953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b="1" dirty="0" smtClean="0">
                <a:solidFill>
                  <a:schemeClr val="bg1"/>
                </a:solidFill>
              </a:rPr>
              <a:t>Home</a:t>
            </a:r>
            <a:endParaRPr lang="en-GB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262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45933" y="6041362"/>
            <a:ext cx="2971140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Friday, 04 March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5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29" y="1043705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91" y="1501782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861" y="2323741"/>
            <a:ext cx="2120748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8010" y="2481846"/>
            <a:ext cx="784266" cy="784266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630591" y="3266112"/>
            <a:ext cx="2122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Jomin George</a:t>
            </a:r>
            <a:endParaRPr lang="en-GB" sz="1000" b="1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630591" y="3441086"/>
            <a:ext cx="21220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 smtClean="0">
                <a:solidFill>
                  <a:schemeClr val="bg1"/>
                </a:solidFill>
              </a:rPr>
              <a:t>Last Login: Thursday, February 29, 2016, 15:20:13</a:t>
            </a:r>
            <a:endParaRPr lang="en-GB" sz="600" dirty="0">
              <a:solidFill>
                <a:schemeClr val="bg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1716787" y="4282936"/>
            <a:ext cx="1974035" cy="163227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2275" y="3152692"/>
            <a:ext cx="82343" cy="8234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259941" y="3073033"/>
            <a:ext cx="73387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 smtClean="0">
                <a:solidFill>
                  <a:schemeClr val="bg1"/>
                </a:solidFill>
              </a:rPr>
              <a:t>Change Picture</a:t>
            </a:r>
            <a:endParaRPr lang="en-GB" sz="6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94436" y="4879532"/>
            <a:ext cx="5581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 smtClean="0">
                <a:solidFill>
                  <a:schemeClr val="bg1"/>
                </a:solidFill>
              </a:rPr>
              <a:t>Done</a:t>
            </a:r>
            <a:endParaRPr lang="en-GB" sz="1000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6572" y="4324861"/>
            <a:ext cx="93479" cy="584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89022" y="4261498"/>
            <a:ext cx="74411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Email Address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716787" y="4579790"/>
            <a:ext cx="1974035" cy="163227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0068" y="4612102"/>
            <a:ext cx="106486" cy="10648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789022" y="4566575"/>
            <a:ext cx="84029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Contact Number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716788" y="3683901"/>
            <a:ext cx="1974035" cy="163227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38228" y="3713659"/>
            <a:ext cx="109134" cy="9188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771457" y="3665603"/>
            <a:ext cx="47961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Gender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1704947" y="3976251"/>
            <a:ext cx="1974035" cy="163227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0744" y="3999377"/>
            <a:ext cx="116618" cy="11661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89022" y="3960998"/>
            <a:ext cx="56137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Language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Isosceles Triangle 13"/>
          <p:cNvSpPr/>
          <p:nvPr/>
        </p:nvSpPr>
        <p:spPr>
          <a:xfrm rot="10800000">
            <a:off x="3513345" y="4020244"/>
            <a:ext cx="113533" cy="51229"/>
          </a:xfrm>
          <a:prstGeom prst="triangl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Profile</a:t>
            </a:r>
            <a:endParaRPr lang="en-GB" dirty="0"/>
          </a:p>
        </p:txBody>
      </p:sp>
      <p:sp>
        <p:nvSpPr>
          <p:cNvPr id="37" name="Rectangle 36"/>
          <p:cNvSpPr/>
          <p:nvPr/>
        </p:nvSpPr>
        <p:spPr>
          <a:xfrm>
            <a:off x="1640363" y="2105209"/>
            <a:ext cx="210400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8720" y="2138279"/>
            <a:ext cx="176369" cy="132277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639094" y="2085934"/>
            <a:ext cx="21052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Profile</a:t>
            </a:r>
            <a:endParaRPr lang="en-GB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973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15191" y="6041362"/>
            <a:ext cx="3301881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Friday, 04 March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6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06" y="1121527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668" y="1579604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138" y="2401563"/>
            <a:ext cx="2120748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Find Services</a:t>
            </a:r>
            <a:endParaRPr lang="en-GB" dirty="0"/>
          </a:p>
        </p:txBody>
      </p:sp>
      <p:sp>
        <p:nvSpPr>
          <p:cNvPr id="37" name="Rectangle 36"/>
          <p:cNvSpPr/>
          <p:nvPr/>
        </p:nvSpPr>
        <p:spPr>
          <a:xfrm>
            <a:off x="1828552" y="2482673"/>
            <a:ext cx="900853" cy="626503"/>
          </a:xfrm>
          <a:prstGeom prst="rect">
            <a:avLst/>
          </a:prstGeom>
          <a:solidFill>
            <a:srgbClr val="0066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2847176" y="2482673"/>
            <a:ext cx="900853" cy="626503"/>
          </a:xfrm>
          <a:prstGeom prst="rect">
            <a:avLst/>
          </a:prstGeom>
          <a:solidFill>
            <a:srgbClr val="00B05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/>
        </p:nvSpPr>
        <p:spPr>
          <a:xfrm>
            <a:off x="1842880" y="3167441"/>
            <a:ext cx="900853" cy="626503"/>
          </a:xfrm>
          <a:prstGeom prst="rect">
            <a:avLst/>
          </a:prstGeom>
          <a:solidFill>
            <a:srgbClr val="FF99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2861504" y="3167441"/>
            <a:ext cx="900853" cy="626503"/>
          </a:xfrm>
          <a:prstGeom prst="rect">
            <a:avLst/>
          </a:prstGeom>
          <a:solidFill>
            <a:srgbClr val="CCCC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1844617" y="3852209"/>
            <a:ext cx="900853" cy="626503"/>
          </a:xfrm>
          <a:prstGeom prst="rect">
            <a:avLst/>
          </a:prstGeom>
          <a:solidFill>
            <a:srgbClr val="993366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/>
        </p:nvSpPr>
        <p:spPr>
          <a:xfrm>
            <a:off x="2863241" y="3852209"/>
            <a:ext cx="900853" cy="626503"/>
          </a:xfrm>
          <a:prstGeom prst="rect">
            <a:avLst/>
          </a:prstGeom>
          <a:solidFill>
            <a:srgbClr val="9966FF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/>
        </p:nvSpPr>
        <p:spPr>
          <a:xfrm>
            <a:off x="1858945" y="4536977"/>
            <a:ext cx="900853" cy="626503"/>
          </a:xfrm>
          <a:prstGeom prst="rect">
            <a:avLst/>
          </a:prstGeom>
          <a:solidFill>
            <a:srgbClr val="990033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/>
        </p:nvSpPr>
        <p:spPr>
          <a:xfrm>
            <a:off x="2877569" y="4536977"/>
            <a:ext cx="900853" cy="626503"/>
          </a:xfrm>
          <a:prstGeom prst="rect">
            <a:avLst/>
          </a:prstGeom>
          <a:solidFill>
            <a:srgbClr val="0099CC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Box 51"/>
          <p:cNvSpPr txBox="1"/>
          <p:nvPr/>
        </p:nvSpPr>
        <p:spPr>
          <a:xfrm>
            <a:off x="1828552" y="2938653"/>
            <a:ext cx="8953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Hospital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845906" y="2938253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Pharmacies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851444" y="3636330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Walk-in Centre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59820" y="3616493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Fracture Clinic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874856" y="4324256"/>
            <a:ext cx="8787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GP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871993" y="4326533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Dentist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874856" y="4996358"/>
            <a:ext cx="8857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Eye-care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949463" y="4985746"/>
            <a:ext cx="8857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Sexual Health</a:t>
            </a:r>
            <a:endParaRPr lang="en-GB" sz="7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7435" y="2558982"/>
            <a:ext cx="399064" cy="3990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7435" y="3898343"/>
            <a:ext cx="431726" cy="43172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1750" y="2543001"/>
            <a:ext cx="528913" cy="35041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9793" y="3218423"/>
            <a:ext cx="265423" cy="44087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92343" y="3220507"/>
            <a:ext cx="409248" cy="40924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6123" y="3915173"/>
            <a:ext cx="360166" cy="42876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80579" y="4582666"/>
            <a:ext cx="429516" cy="42951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96555" y="4627533"/>
            <a:ext cx="432606" cy="347824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737641" y="2195240"/>
            <a:ext cx="210400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75998" y="2228310"/>
            <a:ext cx="176369" cy="13227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728133" y="2161511"/>
            <a:ext cx="2090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Find Services</a:t>
            </a:r>
            <a:endParaRPr lang="en-GB" sz="1000" b="1" dirty="0">
              <a:solidFill>
                <a:schemeClr val="bg1"/>
              </a:solidFill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884" y="1121527"/>
            <a:ext cx="2707429" cy="4782500"/>
          </a:xfrm>
          <a:prstGeom prst="rect">
            <a:avLst/>
          </a:prstGeom>
        </p:spPr>
      </p:pic>
      <p:pic>
        <p:nvPicPr>
          <p:cNvPr id="47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846" y="1579604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316" y="2401563"/>
            <a:ext cx="2120748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/>
          <p:cNvSpPr/>
          <p:nvPr/>
        </p:nvSpPr>
        <p:spPr>
          <a:xfrm>
            <a:off x="5179806" y="2195240"/>
            <a:ext cx="2137257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43176" y="2228310"/>
            <a:ext cx="176369" cy="132277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5209015" y="2195240"/>
            <a:ext cx="2090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Pharmacies</a:t>
            </a:r>
            <a:endParaRPr lang="en-GB" sz="1000" b="1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/>
          <p:cNvCxnSpPr>
            <a:stCxn id="28" idx="3"/>
            <a:endCxn id="46" idx="1"/>
          </p:cNvCxnSpPr>
          <p:nvPr/>
        </p:nvCxnSpPr>
        <p:spPr>
          <a:xfrm>
            <a:off x="4131135" y="3512777"/>
            <a:ext cx="75974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ttp://werneth.mycouncillor.org.uk/files/2015/12/Pharmacy.jpg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9" b="1"/>
          <a:stretch/>
        </p:blipFill>
        <p:spPr bwMode="auto">
          <a:xfrm>
            <a:off x="5195310" y="2417445"/>
            <a:ext cx="2121753" cy="78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/>
          <p:cNvSpPr txBox="1"/>
          <p:nvPr/>
        </p:nvSpPr>
        <p:spPr>
          <a:xfrm>
            <a:off x="5243176" y="3214256"/>
            <a:ext cx="20401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800" dirty="0">
                <a:solidFill>
                  <a:schemeClr val="bg1"/>
                </a:solidFill>
              </a:rPr>
              <a:t>Lorem ipsum </a:t>
            </a:r>
            <a:r>
              <a:rPr lang="en-GB" sz="800" dirty="0" err="1">
                <a:solidFill>
                  <a:schemeClr val="bg1"/>
                </a:solidFill>
              </a:rPr>
              <a:t>dolor</a:t>
            </a:r>
            <a:r>
              <a:rPr lang="en-GB" sz="800" dirty="0">
                <a:solidFill>
                  <a:schemeClr val="bg1"/>
                </a:solidFill>
              </a:rPr>
              <a:t> sit </a:t>
            </a:r>
            <a:r>
              <a:rPr lang="en-GB" sz="800" dirty="0" err="1">
                <a:solidFill>
                  <a:schemeClr val="bg1"/>
                </a:solidFill>
              </a:rPr>
              <a:t>amet</a:t>
            </a:r>
            <a:r>
              <a:rPr lang="en-GB" sz="800" dirty="0">
                <a:solidFill>
                  <a:schemeClr val="bg1"/>
                </a:solidFill>
              </a:rPr>
              <a:t>, </a:t>
            </a:r>
            <a:r>
              <a:rPr lang="en-GB" sz="800" dirty="0" err="1">
                <a:solidFill>
                  <a:schemeClr val="bg1"/>
                </a:solidFill>
              </a:rPr>
              <a:t>consectetuer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err="1">
                <a:solidFill>
                  <a:schemeClr val="bg1"/>
                </a:solidFill>
              </a:rPr>
              <a:t>adipiscing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err="1">
                <a:solidFill>
                  <a:schemeClr val="bg1"/>
                </a:solidFill>
              </a:rPr>
              <a:t>elit</a:t>
            </a:r>
            <a:r>
              <a:rPr lang="en-GB" sz="800" dirty="0">
                <a:solidFill>
                  <a:schemeClr val="bg1"/>
                </a:solidFill>
              </a:rPr>
              <a:t>. </a:t>
            </a:r>
            <a:r>
              <a:rPr lang="en-GB" sz="800" dirty="0" err="1">
                <a:solidFill>
                  <a:schemeClr val="bg1"/>
                </a:solidFill>
              </a:rPr>
              <a:t>Aenean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err="1">
                <a:solidFill>
                  <a:schemeClr val="bg1"/>
                </a:solidFill>
              </a:rPr>
              <a:t>commodo</a:t>
            </a:r>
            <a:r>
              <a:rPr lang="en-GB" sz="800" dirty="0">
                <a:solidFill>
                  <a:schemeClr val="bg1"/>
                </a:solidFill>
              </a:rPr>
              <a:t> ligula </a:t>
            </a:r>
            <a:r>
              <a:rPr lang="en-GB" sz="800" dirty="0" err="1">
                <a:solidFill>
                  <a:schemeClr val="bg1"/>
                </a:solidFill>
              </a:rPr>
              <a:t>eget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err="1">
                <a:solidFill>
                  <a:schemeClr val="bg1"/>
                </a:solidFill>
              </a:rPr>
              <a:t>dolor</a:t>
            </a:r>
            <a:r>
              <a:rPr lang="en-GB" sz="800" dirty="0">
                <a:solidFill>
                  <a:schemeClr val="bg1"/>
                </a:solidFill>
              </a:rPr>
              <a:t>. </a:t>
            </a:r>
            <a:r>
              <a:rPr lang="en-GB" sz="800" dirty="0" err="1">
                <a:solidFill>
                  <a:schemeClr val="bg1"/>
                </a:solidFill>
              </a:rPr>
              <a:t>Aenean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err="1">
                <a:solidFill>
                  <a:schemeClr val="bg1"/>
                </a:solidFill>
              </a:rPr>
              <a:t>massa</a:t>
            </a:r>
            <a:r>
              <a:rPr lang="en-GB" sz="800" dirty="0">
                <a:solidFill>
                  <a:schemeClr val="bg1"/>
                </a:solidFill>
              </a:rPr>
              <a:t>. Cum </a:t>
            </a:r>
            <a:r>
              <a:rPr lang="en-GB" sz="800" dirty="0" err="1">
                <a:solidFill>
                  <a:schemeClr val="bg1"/>
                </a:solidFill>
              </a:rPr>
              <a:t>sociis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err="1">
                <a:solidFill>
                  <a:schemeClr val="bg1"/>
                </a:solidFill>
              </a:rPr>
              <a:t>natoque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err="1">
                <a:solidFill>
                  <a:schemeClr val="bg1"/>
                </a:solidFill>
              </a:rPr>
              <a:t>penatibus</a:t>
            </a:r>
            <a:r>
              <a:rPr lang="en-GB" sz="800" dirty="0">
                <a:solidFill>
                  <a:schemeClr val="bg1"/>
                </a:solidFill>
              </a:rPr>
              <a:t> et </a:t>
            </a:r>
            <a:r>
              <a:rPr lang="en-GB" sz="800" dirty="0" err="1">
                <a:solidFill>
                  <a:schemeClr val="bg1"/>
                </a:solidFill>
              </a:rPr>
              <a:t>magnis</a:t>
            </a:r>
            <a:r>
              <a:rPr lang="en-GB" sz="800" dirty="0">
                <a:solidFill>
                  <a:schemeClr val="bg1"/>
                </a:solidFill>
              </a:rPr>
              <a:t> dis parturient </a:t>
            </a:r>
            <a:r>
              <a:rPr lang="en-GB" sz="800" dirty="0" err="1">
                <a:solidFill>
                  <a:schemeClr val="bg1"/>
                </a:solidFill>
              </a:rPr>
              <a:t>montes</a:t>
            </a:r>
            <a:r>
              <a:rPr lang="en-GB" sz="800" dirty="0">
                <a:solidFill>
                  <a:schemeClr val="bg1"/>
                </a:solidFill>
              </a:rPr>
              <a:t>, </a:t>
            </a:r>
            <a:r>
              <a:rPr lang="en-GB" sz="800" dirty="0" err="1">
                <a:solidFill>
                  <a:schemeClr val="bg1"/>
                </a:solidFill>
              </a:rPr>
              <a:t>nascetur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err="1">
                <a:solidFill>
                  <a:schemeClr val="bg1"/>
                </a:solidFill>
              </a:rPr>
              <a:t>ridiculus</a:t>
            </a:r>
            <a:r>
              <a:rPr lang="en-GB" sz="800" dirty="0">
                <a:solidFill>
                  <a:schemeClr val="bg1"/>
                </a:solidFill>
              </a:rPr>
              <a:t> mus</a:t>
            </a:r>
            <a:r>
              <a:rPr lang="en-GB" sz="800" dirty="0" smtClean="0">
                <a:solidFill>
                  <a:schemeClr val="bg1"/>
                </a:solidFill>
              </a:rPr>
              <a:t>.</a:t>
            </a:r>
            <a:endParaRPr lang="en-GB" sz="800" dirty="0">
              <a:solidFill>
                <a:schemeClr val="bg1"/>
              </a:solidFill>
            </a:endParaRPr>
          </a:p>
        </p:txBody>
      </p:sp>
      <p:pic>
        <p:nvPicPr>
          <p:cNvPr id="1028" name="Picture 4" descr="https://www.isostech.com/wp-content/uploads/2014/06/GoogleMap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177" y="4182588"/>
            <a:ext cx="2040158" cy="101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36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15191" y="6041362"/>
            <a:ext cx="3301881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Friday, 04 March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7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06" y="1121527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668" y="1579604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138" y="2401563"/>
            <a:ext cx="2120748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1737641" y="2195240"/>
            <a:ext cx="210400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Remainder 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998" y="2228310"/>
            <a:ext cx="176369" cy="13227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37640" y="2177292"/>
            <a:ext cx="21207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Remainder</a:t>
            </a:r>
            <a:endParaRPr lang="en-GB" sz="1000" b="1" dirty="0">
              <a:solidFill>
                <a:schemeClr val="bg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804573" y="2510662"/>
            <a:ext cx="1974035" cy="236309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59242" y="2530464"/>
            <a:ext cx="3978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Date</a:t>
            </a:r>
            <a:endParaRPr lang="en-GB" sz="8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1804573" y="2883815"/>
            <a:ext cx="1974035" cy="236309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59242" y="2903617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Time</a:t>
            </a:r>
            <a:endParaRPr lang="en-GB" sz="8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791816" y="3260793"/>
            <a:ext cx="1974035" cy="236309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846485" y="3280595"/>
            <a:ext cx="9332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Remainder Type</a:t>
            </a:r>
            <a:endParaRPr lang="en-GB" sz="8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7" name="Isosceles Triangle 36"/>
          <p:cNvSpPr/>
          <p:nvPr/>
        </p:nvSpPr>
        <p:spPr>
          <a:xfrm rot="10800000">
            <a:off x="3539189" y="3315582"/>
            <a:ext cx="179120" cy="127293"/>
          </a:xfrm>
          <a:prstGeom prst="triangl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1727867" y="5055342"/>
            <a:ext cx="2122019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726598" y="5030503"/>
            <a:ext cx="21239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smtClean="0">
                <a:solidFill>
                  <a:schemeClr val="bg1"/>
                </a:solidFill>
              </a:rPr>
              <a:t>Save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915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15191" y="6041362"/>
            <a:ext cx="3301881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Friday, 04 March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8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06" y="1121527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668" y="1579604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138" y="2401563"/>
            <a:ext cx="2120748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1737641" y="2195240"/>
            <a:ext cx="210400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Appointments 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998" y="2228310"/>
            <a:ext cx="176369" cy="13227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37640" y="2177292"/>
            <a:ext cx="21207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Appointments</a:t>
            </a:r>
            <a:endParaRPr lang="en-GB" sz="1000" b="1" dirty="0">
              <a:solidFill>
                <a:schemeClr val="bg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804573" y="2510662"/>
            <a:ext cx="1968357" cy="236309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00432" y="2530464"/>
            <a:ext cx="4956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 smtClean="0">
                <a:solidFill>
                  <a:schemeClr val="bg1"/>
                </a:solidFill>
              </a:rPr>
              <a:t>Date |</a:t>
            </a:r>
            <a:endParaRPr lang="en-GB" sz="8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78006" y="2529053"/>
            <a:ext cx="5469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 smtClean="0">
                <a:solidFill>
                  <a:schemeClr val="bg1"/>
                </a:solidFill>
              </a:rPr>
              <a:t> Time |</a:t>
            </a:r>
            <a:endParaRPr lang="en-GB" sz="8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477297" y="2533160"/>
            <a:ext cx="8819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 smtClean="0">
                <a:solidFill>
                  <a:schemeClr val="bg1"/>
                </a:solidFill>
              </a:rPr>
              <a:t>  Description |</a:t>
            </a:r>
            <a:endParaRPr lang="en-GB" sz="800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89091" y="2529053"/>
            <a:ext cx="5902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 smtClean="0">
                <a:solidFill>
                  <a:schemeClr val="bg1"/>
                </a:solidFill>
              </a:rPr>
              <a:t>   Delete</a:t>
            </a:r>
            <a:endParaRPr lang="en-GB" sz="800" b="1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793241" y="2776654"/>
            <a:ext cx="1968357" cy="236309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00447" y="2821394"/>
            <a:ext cx="58381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28.02.2016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237878" y="2810169"/>
            <a:ext cx="47000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10:00   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628086" y="2806105"/>
            <a:ext cx="73118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Prescription     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227634" y="2818396"/>
            <a:ext cx="45168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" b="1" dirty="0" smtClean="0">
                <a:solidFill>
                  <a:schemeClr val="bg1"/>
                </a:solidFill>
              </a:rPr>
              <a:t>X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805895" y="3081923"/>
            <a:ext cx="1968357" cy="236309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813101" y="3126663"/>
            <a:ext cx="58381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02.03.2016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50532" y="3115438"/>
            <a:ext cx="47000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14:00   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640740" y="3111374"/>
            <a:ext cx="73118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Follow up        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240288" y="3123665"/>
            <a:ext cx="45168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" b="1" dirty="0" smtClean="0">
                <a:solidFill>
                  <a:schemeClr val="bg1"/>
                </a:solidFill>
              </a:rPr>
              <a:t>X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813101" y="3399158"/>
            <a:ext cx="1968357" cy="236309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820307" y="3443898"/>
            <a:ext cx="58381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03.03.2016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257738" y="3432673"/>
            <a:ext cx="47000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12:00   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647946" y="3428609"/>
            <a:ext cx="73118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Fracture Clinic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247494" y="3440900"/>
            <a:ext cx="45168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" b="1" dirty="0" smtClean="0">
                <a:solidFill>
                  <a:schemeClr val="bg1"/>
                </a:solidFill>
              </a:rPr>
              <a:t>X</a:t>
            </a:r>
            <a:endParaRPr lang="en-GB" sz="7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154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15191" y="6041362"/>
            <a:ext cx="3301881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Friday, 04 March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9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06" y="1121527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668" y="1579604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640" y="2401563"/>
            <a:ext cx="2104009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1737641" y="2195240"/>
            <a:ext cx="210400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Call for help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998" y="2228310"/>
            <a:ext cx="176369" cy="13227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26599" y="2177292"/>
            <a:ext cx="21564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Call for help</a:t>
            </a:r>
            <a:endParaRPr lang="en-GB" sz="1000" b="1" dirty="0">
              <a:solidFill>
                <a:schemeClr val="bg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727867" y="5055342"/>
            <a:ext cx="103765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726597" y="5030503"/>
            <a:ext cx="10389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smtClean="0">
                <a:solidFill>
                  <a:schemeClr val="bg1"/>
                </a:solidFill>
              </a:rPr>
              <a:t>Call 999</a:t>
            </a:r>
            <a:endParaRPr lang="en-GB" sz="1000" dirty="0">
              <a:solidFill>
                <a:schemeClr val="bg1"/>
              </a:solidFill>
            </a:endParaRPr>
          </a:p>
        </p:txBody>
      </p:sp>
      <p:pic>
        <p:nvPicPr>
          <p:cNvPr id="1028" name="Picture 4" descr="http://msinetpub.vo.llnwd.net/d1/matthester/blog/images/PowerShell-Not-your-Fathers-Command-Line_780C/image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6" b="17094"/>
          <a:stretch/>
        </p:blipFill>
        <p:spPr bwMode="auto">
          <a:xfrm>
            <a:off x="1737641" y="2405447"/>
            <a:ext cx="2110460" cy="85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785982" y="3261360"/>
            <a:ext cx="20401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GB" sz="800" dirty="0" smtClean="0">
              <a:solidFill>
                <a:schemeClr val="bg1"/>
              </a:solidFill>
            </a:endParaRPr>
          </a:p>
          <a:p>
            <a:pPr algn="just"/>
            <a:r>
              <a:rPr lang="en-GB" sz="800" dirty="0" smtClean="0">
                <a:solidFill>
                  <a:schemeClr val="bg1"/>
                </a:solidFill>
              </a:rPr>
              <a:t>NHS provide two different helpline for the patient, 111 service is free telephone service which a team of fully trained advisers there to assist you 24 hours a day, 365 days a year.</a:t>
            </a:r>
          </a:p>
          <a:p>
            <a:pPr algn="just"/>
            <a:endParaRPr lang="en-GB" sz="800" dirty="0">
              <a:solidFill>
                <a:schemeClr val="bg1"/>
              </a:solidFill>
            </a:endParaRPr>
          </a:p>
          <a:p>
            <a:pPr algn="just"/>
            <a:r>
              <a:rPr lang="en-GB" sz="800" dirty="0" smtClean="0">
                <a:solidFill>
                  <a:schemeClr val="bg1"/>
                </a:solidFill>
              </a:rPr>
              <a:t>999 is an emergency number and only ring this number if you or the patient you ringing for is seeking for urgent care</a:t>
            </a:r>
          </a:p>
          <a:p>
            <a:pPr algn="just"/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775032" y="5055342"/>
            <a:ext cx="1059181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92871" y="5030503"/>
            <a:ext cx="10389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smtClean="0">
                <a:solidFill>
                  <a:schemeClr val="bg1"/>
                </a:solidFill>
              </a:rPr>
              <a:t>Call 111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28518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989</TotalTime>
  <Words>492</Words>
  <Application>Microsoft Office PowerPoint</Application>
  <PresentationFormat>Widescreen</PresentationFormat>
  <Paragraphs>152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Trebuchet MS</vt:lpstr>
      <vt:lpstr>Wingdings 3</vt:lpstr>
      <vt:lpstr>Facet</vt:lpstr>
      <vt:lpstr> CSC3122 – Mobile Computer Systems Development Storyboard - Hospitality </vt:lpstr>
      <vt:lpstr>Structure </vt:lpstr>
      <vt:lpstr>Sign Un, Sign In and Forgot Password Screen</vt:lpstr>
      <vt:lpstr>Home Page </vt:lpstr>
      <vt:lpstr>Profile</vt:lpstr>
      <vt:lpstr>Find Services</vt:lpstr>
      <vt:lpstr>Remainder </vt:lpstr>
      <vt:lpstr>Appointments </vt:lpstr>
      <vt:lpstr>Call for help</vt:lpstr>
      <vt:lpstr>Useful Links</vt:lpstr>
      <vt:lpstr>Send Feedback</vt:lpstr>
      <vt:lpstr>About the app</vt:lpstr>
    </vt:vector>
  </TitlesOfParts>
  <Company>Newcastle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Jomin Kaitholil George (UG)</dc:creator>
  <cp:lastModifiedBy>Jomin George</cp:lastModifiedBy>
  <cp:revision>286</cp:revision>
  <dcterms:created xsi:type="dcterms:W3CDTF">2016-02-04T10:48:13Z</dcterms:created>
  <dcterms:modified xsi:type="dcterms:W3CDTF">2016-03-04T18:27:01Z</dcterms:modified>
</cp:coreProperties>
</file>